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C5248-AF4A-CFDE-9BE3-84D3C52F8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0DAEC-3FE4-0101-06F9-A7763895A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F7001-0D2D-DCAA-A858-78C7FB0AF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4FAF8-3CE0-8D30-8F76-325DBF5B8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6407A-EBF3-2C60-3318-E7407CED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3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1E97-1179-2457-E9E8-6F5AE48D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48155-EA10-37C9-D73F-810DFE540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EB429-C32F-B529-2EF7-87B7F1FE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0AF29-2D08-A275-774F-E3D9165C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FF6AD-3E82-2411-22FF-A3F9DB0D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2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4692AC-D5D0-1A04-3C03-856B05CC8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C0646-E92A-A344-49D3-CDCB9F91E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87F9C-8D39-E67C-3050-B89FF5D9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289D2-233B-6547-78C0-5D4B0FB8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29795-E738-0C22-3994-41FCFC80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3586F-7FDC-F7E3-801D-805E587F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D85D2-28AD-3F17-7FA5-9AD022AE7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656C1-6E61-917C-94EC-EAA69354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C273E-4A93-BACB-4207-573707C8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931B7-8313-7C8E-F200-42A46B52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6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9066-B2BE-41D0-2239-30CD7214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3D65D-A29E-5CD9-B435-FAA76B892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0262E-D66D-69AD-CE03-4F89C1E89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431F5-8A14-9BB8-6AFA-7542E4EC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3633C-7408-CEA1-2B13-64103467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8DEC3-D461-5781-BF45-404E84F0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6B2F4-6208-6299-A971-E75522F71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C516D-9B20-BAA3-269B-67DD955D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94BAB-6D48-8E3D-F540-C2D6EB15D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C921B-9C9B-6299-2988-7E6864D9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BC550-58F2-F805-9339-B483EBE4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4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D2462-F38F-6304-F8E6-6CE74576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D29F1-AAC2-82F2-EEE8-193F56DD5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F1E9D1-83D1-2163-DE01-C26B82B5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12A37-AB26-F81A-107D-602AF32B5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A2C8A-C20E-3291-8FE5-273F5C30E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8BD3F4-D0A2-63D4-A1A6-9F2BE3414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D5AC2-8820-310A-F05E-9FA9A96C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FDAA82-57B8-B341-C3EB-74867E32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8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AD30E-2180-2938-2634-77EA59910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857C0-E32A-AB45-9EED-EDA33483F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8A277-9448-151C-D34C-9CC932E8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0DA27-81A5-F91F-C592-E79F9926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3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612549-2E1D-7B2F-4902-D9B42451F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4A1898-50D1-D26A-1FF3-4723C5947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6D0CF-A440-2287-A5CE-6E37A5DA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7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51F3-A34D-5E5B-F202-8AE193057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C1DB0-A0C7-CA11-7FDB-619DA4C69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DE11A-EE43-07F5-4440-00F822127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0FDD7-601B-29D5-0E60-9BF9F715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FBB40-80AC-1797-4CF0-DA107DFA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DBC15-0D88-B566-50F9-CDE0C21F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0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5A8D-AF50-5128-7E12-8EFB49B4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24E73-68BA-1E02-2F35-5F7133070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79C7D-B0A3-46DD-E2DF-DF631B6E5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F09AF-0162-BCBB-1945-CC1B740C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9D07A-98E8-70F1-A8AE-A4337B5E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E9B8E-C2B3-680C-121D-FEDBEDC4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61AE1-D400-48DB-FE16-5DED7CC4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A8005-48A1-07F9-63E9-59768DA40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8918B-BC0C-FEA8-9A54-D2D83F482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849173-3376-EE48-AE12-27CB2AC609D2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679FF-90D9-E0E5-05BF-9CCA428D5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7BE20-BF01-2654-E17C-352A20AB3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F9E1E-A40B-EC4C-88AB-5D2FCBBC3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0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3AC068-ED80-4D14-420B-43BD522CA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5651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E14E41-4776-720C-314D-89A7259E0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6950" y="3029744"/>
            <a:ext cx="7010400" cy="32631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73CA92-91F2-3181-1F19-6314DC6A2F46}"/>
              </a:ext>
            </a:extLst>
          </p:cNvPr>
          <p:cNvSpPr txBox="1"/>
          <p:nvPr/>
        </p:nvSpPr>
        <p:spPr>
          <a:xfrm>
            <a:off x="431800" y="5080000"/>
            <a:ext cx="3346450" cy="43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798560-B664-7B84-0A82-D669CC7C67A8}"/>
              </a:ext>
            </a:extLst>
          </p:cNvPr>
          <p:cNvSpPr txBox="1"/>
          <p:nvPr/>
        </p:nvSpPr>
        <p:spPr>
          <a:xfrm>
            <a:off x="476250" y="5921375"/>
            <a:ext cx="3346450" cy="84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0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9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5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34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6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0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045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D53F4A-A0D1-0699-290E-AD2747920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648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036272-A351-F8D6-6B74-CA33303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589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1D0A14-81CC-1CE9-B1AA-A054D9B19F3A}"/>
              </a:ext>
            </a:extLst>
          </p:cNvPr>
          <p:cNvSpPr txBox="1"/>
          <p:nvPr/>
        </p:nvSpPr>
        <p:spPr>
          <a:xfrm>
            <a:off x="533400" y="3059113"/>
            <a:ext cx="10515600" cy="266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2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Gursheen Kaur</dc:creator>
  <cp:lastModifiedBy>Gursheen Kaur</cp:lastModifiedBy>
  <cp:revision>5</cp:revision>
  <dcterms:created xsi:type="dcterms:W3CDTF">2024-10-24T10:07:25Z</dcterms:created>
  <dcterms:modified xsi:type="dcterms:W3CDTF">2024-11-03T08:33:17Z</dcterms:modified>
</cp:coreProperties>
</file>